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hBOBS9LqrUvLp7NC1pj+Ld6iBZ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5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7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3" name="Google Shape;83;p2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5" name="Google Shape;8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9" name="Google Shape;8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3" name="Google Shape;9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7" name="Google Shape;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3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3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1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" name="Google Shape;16;p1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" name="Google Shape;17;p1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1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" name="Google Shape;21;p1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" name="Google Shape;23;p1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" name="Google Shape;24;p1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" name="Google Shape;2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4" name="Google Shape;154;p42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5" name="Google Shape;15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5" name="Google Shape;175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" name="Google Shape;18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0" name="Google Shape;190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5" name="Google Shape;19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" name="Google Shape;3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2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" name="Google Shape;47;p2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" name="Google Shape;4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24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4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4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4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25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25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1" name="Google Shape;61;p25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25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25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25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25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25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25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25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25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25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25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25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25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5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gif"/><Relationship Id="rId4" Type="http://schemas.openxmlformats.org/officeDocument/2006/relationships/image" Target="../media/image25.gif"/><Relationship Id="rId5" Type="http://schemas.openxmlformats.org/officeDocument/2006/relationships/image" Target="../media/image16.gif"/><Relationship Id="rId6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gif"/><Relationship Id="rId4" Type="http://schemas.openxmlformats.org/officeDocument/2006/relationships/image" Target="../media/image25.gif"/><Relationship Id="rId5" Type="http://schemas.openxmlformats.org/officeDocument/2006/relationships/image" Target="../media/image16.gif"/><Relationship Id="rId6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Механизмы контрольных групп</a:t>
            </a:r>
            <a:endParaRPr/>
          </a:p>
        </p:txBody>
      </p:sp>
      <p:sp>
        <p:nvSpPr>
          <p:cNvPr id="207" name="Google Shape;207;p1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Семинар 2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Знакомство с cgroups</a:t>
            </a:r>
            <a:endParaRPr sz="1000"/>
          </a:p>
        </p:txBody>
      </p:sp>
      <p:pic>
        <p:nvPicPr>
          <p:cNvPr id="208" name="Google Shape;2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305" name="Google Shape;305;p10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Запущенный контейнер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Заготовка под ОС, которая будет использоваться для создания образа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Образ операционной системы, который будет использоваться для создания контейнеров</a:t>
            </a:r>
            <a:endParaRPr b="0" i="0" sz="1200" u="none" cap="none" strike="noStrike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темплейт (template) в LXC?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12" name="Google Shape;31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1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7" name="Google Shape;317;p11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23" name="Google Shape;323;p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29" name="Google Shape;329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 txBox="1"/>
          <p:nvPr/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Задача : </a:t>
            </a:r>
            <a:b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Запустить контейнер с ubuntu, используя механизм LXC.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Ограничить контейнер 256Мб ОЗУ и проверить, что ограничение работает.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Добавить автозапуск контейнеру, перезагрузить ОС и убедиться, что контейнер действительно запустился самотоятельно.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4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36" name="Google Shape;336;p1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pic>
        <p:nvPicPr>
          <p:cNvPr id="337" name="Google Shape;3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343" name="Google Shape;343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pic>
        <p:nvPicPr>
          <p:cNvPr id="344" name="Google Shape;3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14" name="Google Shape;214;p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Контейнеризация</a:t>
            </a:r>
            <a:endParaRPr/>
          </a:p>
        </p:txBody>
      </p:sp>
      <p:sp>
        <p:nvSpPr>
          <p:cNvPr id="215" name="Google Shape;215;p2"/>
          <p:cNvSpPr txBox="1"/>
          <p:nvPr/>
        </p:nvSpPr>
        <p:spPr>
          <a:xfrm>
            <a:off x="540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1: Механизмы пространства имен</a:t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000" u="none" cap="none" strike="noStrike">
              <a:solidFill>
                <a:schemeClr val="lt1"/>
              </a:solidFill>
              <a:highlight>
                <a:schemeClr val="accent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2"/>
          <p:cNvCxnSpPr>
            <a:stCxn id="216" idx="6"/>
            <a:endCxn id="217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2"/>
          <p:cNvCxnSpPr>
            <a:stCxn id="217" idx="6"/>
            <a:endCxn id="218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2"/>
          <p:cNvCxnSpPr>
            <a:stCxn id="218" idx="6"/>
            <a:endCxn id="22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2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2"/>
          <p:cNvCxnSpPr>
            <a:stCxn id="223" idx="6"/>
            <a:endCxn id="22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2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2"/>
          <p:cNvCxnSpPr>
            <a:stCxn id="22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2"/>
          <p:cNvCxnSpPr>
            <a:endCxn id="223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2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B7B9C8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000" u="none" cap="none" strike="noStrike">
              <a:solidFill>
                <a:srgbClr val="B7B9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B7B9C8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i="0" sz="1000" u="none" cap="none" strike="noStrike">
              <a:solidFill>
                <a:srgbClr val="B7B9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2"/>
          <p:cNvCxnSpPr>
            <a:stCxn id="225" idx="6"/>
            <a:endCxn id="228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2"/>
          <p:cNvCxnSpPr>
            <a:stCxn id="228" idx="6"/>
            <a:endCxn id="229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2"/>
          <p:cNvCxnSpPr>
            <a:stCxn id="229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2"/>
          <p:cNvSpPr txBox="1"/>
          <p:nvPr/>
        </p:nvSpPr>
        <p:spPr>
          <a:xfrm>
            <a:off x="540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3: Введение в Docker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2"/>
          <p:cNvSpPr txBox="1"/>
          <p:nvPr/>
        </p:nvSpPr>
        <p:spPr>
          <a:xfrm>
            <a:off x="2646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1: Механизмы пространства имен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2"/>
          <p:cNvSpPr txBox="1"/>
          <p:nvPr/>
        </p:nvSpPr>
        <p:spPr>
          <a:xfrm>
            <a:off x="2646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3: Введение в Docker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2: Механизмы контрольных групп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4: Dockerfiles и слои</a:t>
            </a:r>
            <a:endParaRPr b="0" i="0" sz="1000" u="none" cap="none" strike="noStrike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8" name="Google Shape;238;p2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2: Механизмы контрольных групп</a:t>
            </a:r>
            <a:endParaRPr b="0" i="0" sz="10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4: Dockerfiles и слои</a:t>
            </a:r>
            <a:endParaRPr b="0" i="0" sz="1000" u="none" cap="none" strike="noStrike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0" name="Google Shape;240;p2"/>
          <p:cNvCxnSpPr>
            <a:endCxn id="216" idx="2"/>
          </p:cNvCxnSpPr>
          <p:nvPr/>
        </p:nvCxnSpPr>
        <p:spPr>
          <a:xfrm>
            <a:off x="-25" y="1614601"/>
            <a:ext cx="540000" cy="1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2"/>
          <p:cNvSpPr/>
          <p:nvPr/>
        </p:nvSpPr>
        <p:spPr>
          <a:xfrm>
            <a:off x="2597366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B7B9C8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1" i="0" sz="1000" u="none" cap="none" strike="noStrike">
              <a:solidFill>
                <a:srgbClr val="B7B9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2"/>
          <p:cNvCxnSpPr>
            <a:stCxn id="241" idx="6"/>
            <a:endCxn id="243" idx="2"/>
          </p:cNvCxnSpPr>
          <p:nvPr/>
        </p:nvCxnSpPr>
        <p:spPr>
          <a:xfrm>
            <a:off x="29489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2"/>
          <p:cNvSpPr/>
          <p:nvPr/>
        </p:nvSpPr>
        <p:spPr>
          <a:xfrm>
            <a:off x="4699191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ru" sz="1000" u="none" cap="none" strike="noStrike">
                <a:solidFill>
                  <a:srgbClr val="B7B9C8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1" i="0" sz="1000" u="none" cap="none" strike="noStrike">
              <a:solidFill>
                <a:srgbClr val="B7B9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2"/>
          <p:cNvCxnSpPr>
            <a:endCxn id="241" idx="2"/>
          </p:cNvCxnSpPr>
          <p:nvPr/>
        </p:nvCxnSpPr>
        <p:spPr>
          <a:xfrm>
            <a:off x="-34" y="3762005"/>
            <a:ext cx="25974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"/>
          <p:cNvSpPr txBox="1"/>
          <p:nvPr/>
        </p:nvSpPr>
        <p:spPr>
          <a:xfrm>
            <a:off x="25974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5: Docker Compose и Docker Swarm</a:t>
            </a:r>
            <a:endParaRPr b="0" i="0" sz="1000" u="none" cap="none" strike="noStrike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2"/>
          <p:cNvSpPr txBox="1"/>
          <p:nvPr/>
        </p:nvSpPr>
        <p:spPr>
          <a:xfrm>
            <a:off x="4703400" y="3952800"/>
            <a:ext cx="1841400" cy="338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5: Docker Compose и Docker Swarm</a:t>
            </a:r>
            <a:endParaRPr b="1" i="0" sz="1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7" name="Google Shape;247;p2"/>
          <p:cNvCxnSpPr/>
          <p:nvPr/>
        </p:nvCxnSpPr>
        <p:spPr>
          <a:xfrm flipH="1" rot="10800000">
            <a:off x="5053941" y="3762005"/>
            <a:ext cx="41451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53" name="Google Shape;25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3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3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64" name="Google Shape;264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70" name="Google Shape;270;p5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Ссылка на файл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Файл, которого нет в базовой ФС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Параметр, представленный в виде файла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5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“псевдофайл”?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77" name="Google Shape;277;p6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Ссылка на файл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Файл, которого нет в базовой ФС</a:t>
            </a:r>
            <a:endParaRPr b="0" i="0" sz="1200" u="none" cap="none" strike="noStrike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Параметр, представленный в виде файла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6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“псевдофайл”?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84" name="Google Shape;284;p7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Обозначение PID процесса, выполняемого командной оболочкой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Обозначение ID пользователя, под которым запущен данный процесс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псевдофайл, который содержит в себе набор параметров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7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значит $$ в команде “cat /proc/$$/status”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91" name="Google Shape;291;p8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Обозначение PID процесса, выполняемого командной оболочкой</a:t>
            </a:r>
            <a:endParaRPr b="0" i="0" sz="1200" u="none" cap="none" strike="noStrike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Обозначение ID пользователя, под которым запущен данный процесс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псевдофайл, который содержит в себе набор параметров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8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значит $$ в команде “cat /proc/$$/status”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98" name="Google Shape;298;p9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Запущенный контейнер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Заготовка под ОС, которая будет использоваться для создания образа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Образ операционной системы, который будет использоваться для создания контейнеров</a:t>
            </a:r>
            <a:endParaRPr b="0" i="0" sz="1200" u="none" cap="none" strike="noStrik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9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темплейт (template) в LXC?</a:t>
            </a:r>
            <a:endParaRPr b="0" i="0" sz="18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